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960440"/>
          </a:xfrm>
        </p:spPr>
        <p:txBody>
          <a:bodyPr>
            <a:no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</a:t>
            </a:r>
            <a:r>
              <a:rPr lang="hr-HR" sz="2800" dirty="0">
                <a:latin typeface="+mn-lt"/>
              </a:rPr>
              <a:t/>
            </a:r>
            <a:br>
              <a:rPr lang="hr-HR" sz="2800" dirty="0">
                <a:latin typeface="+mn-lt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prijavu projekata iz područja Informiranja o EU u svrhu ostvarenja financijske potpore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160240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Stručno povjerenstvo za ocjenjivanje prijavljenih projekata ocijenit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će sadržaje projekata prema obrascu za ocjenu kvalitete projekata.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024336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prijavitelji kojima se odobri financijska potpora potpisuju Ugovor o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dodjeli financijska sredstava s MVEP –om.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prigovor na Odluku o dodjeli financijske potpore prijavitelji mogu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dostaviti pisanim putem u roku od osam dana od objave iste.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UGOVARANJE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736304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000" b="1" dirty="0" smtClean="0">
                <a:latin typeface="+mn-lt"/>
                <a:cs typeface="Arial" panose="020B0604020202020204" pitchFamily="34" charset="0"/>
              </a:rPr>
              <a:t> 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informiranje mladih i šire javnosti o 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prava i obveze koje proizlaze iz članstva RH u 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prednosti koje se pružaju hrvatskim građanima kao građanima EU 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CILJ NATJEČAJA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672408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­­- očekivani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iznos sredstava koji se može prijaviti i ugovoriti s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pojedinim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prijaviteljem za projekt putem ovog natječaja je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rasponu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15.000,00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 do 50.000,00 kn za okvirno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projekata te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jednokratno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Ugovorom isplatiti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ukupna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natječaja je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1.250.000,00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 u okviru raspoloživih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sredstava od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igara na sreću u državnom proračunu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godini.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VISINA FINANCIJSKE POTPORE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44827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udruga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ima znanja i kapaciteta za provedbu projekta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informiranja javnosti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EU i članstvu RH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EU.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djeluje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području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PRIHVATLJIVI PRIJAVITELJI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partner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projektu može biti udruga koja ispunjava iste propisane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uvjete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natječaja kao i udruga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jedna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udruga u svojstvu partnera može sudjelovati u više prijava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PRIHVATLJIVI PARTNERI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80831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organiziranje/provođenje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predavanja, edukacija i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radionica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seminara, konferencija i tribina za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javnost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kulturnih događanja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PRIHVATLJIVE AKTIVNOSTI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organizacija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obrazovnih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usluge promidžbe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obavijesti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tiskovinama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troškovi reprezentacije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izdaci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troškove plaća i naknada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PRIHVATLJIVI TROŠKOVI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ropisani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prijave za ostvarivanje financijske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potpore: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detaljnim opisom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izjave o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partnerstvu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životopis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voditelja projekta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KAKO SE PRIJAVITI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72208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Stručno povjerenstvo za otvaranje prijava i provjeru ispunjavanja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propisanih uvjeta prijavljenih projekata provjerit će zadovoljava li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prijava formalne uvjete propisane natječajem.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PROCEDURA PROCJENE PRIJAVA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131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sustava Office</vt:lpstr>
      <vt:lpstr>REPUBLIKA HRVATSKA MINISTARSTVO VANJSKIH I EUROPSKIH POSLOVA   NATJEČAJ   za prijavu projekata iz područja Informiranja o EU u svrhu ostvarenja financijske potpore u 2019. godini  </vt:lpstr>
      <vt:lpstr>-  informiranje mladih i šire javnosti o EU  - prava i obveze koje proizlaze iz članstva RH u EU  - prednosti koje se pružaju hrvatskim građanima kao građanima EU  </vt:lpstr>
      <vt:lpstr>­­- očekivani iznos sredstava koji se može prijaviti i ugovoriti s     pojedinim prijaviteljem za projekt putem ovog natječaja je u    rasponu od 15.000,00 kn do 50.000,00 kn za okvirno 50 projekata te    jednokratno Ugovorom isplatiti.  - ukupna vrijednost natječaja je 1.250.000,00 kn u okviru raspoloživih    sredstava od igara na sreću u državnom proračunu u 2019. godini. </vt:lpstr>
      <vt:lpstr>- udruga koja ima znanja i kapaciteta za provedbu projekta       informiranja javnosti o EU i članstvu RH u EU.  - djeluje u području kulture</vt:lpstr>
      <vt:lpstr>- partner na projektu može biti udruga koja ispunjava iste propisane    uvjete natječaja kao i udruga prijavitelj  - jedna udruga u svojstvu partnera može sudjelovati u više prijava</vt:lpstr>
      <vt:lpstr>- organiziranje/provođenje predavanja, edukacija i radionica  - organiziranje seminara, konferencija i tribina za javnost  - organiziranje kulturnih događanja</vt:lpstr>
      <vt:lpstr>- organizacija obrazovnih aktivnosti  - usluge promidžbe  - obavijesti u tiskovinama  - troškovi reprezentacije  - izdaci za troškove plaća i naknada</vt:lpstr>
      <vt:lpstr> Propisani obrazac prijave za ostvarivanje financijske potpore:  - obrazac s detaljnim opisom projekta  - obrazac proračuna projekta  - obrazac izjave o partnerstvu  - životopis voditelja projekta </vt:lpstr>
      <vt:lpstr>- Stručno povjerenstvo za otvaranje prijava i provjeru ispunjavanja    propisanih uvjeta prijavljenih projekata provjerit će zadovoljava li    prijava formalne uvjete propisane natječajem.</vt:lpstr>
      <vt:lpstr>- Stručno povjerenstvo za ocjenjivanje prijavljenih projekata ocijenit    će sadržaje projekata prema obrascu za ocjenu kvalitete projekata.</vt:lpstr>
      <vt:lpstr>- prijavitelji kojima se odobri financijska potpora potpisuju Ugovor o    dodjeli financijska sredstava s MVEP –om.  - prigovor na Odluku o dodjeli financijske potpore prijavitelji mogu    dostaviti pisanim putem u roku od osam dana od objave iste.</vt:lpstr>
      <vt:lpstr>ZAHVALJUJEMO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Boris Golubičić</cp:lastModifiedBy>
  <cp:revision>71</cp:revision>
  <cp:lastPrinted>2014-02-03T12:14:38Z</cp:lastPrinted>
  <dcterms:created xsi:type="dcterms:W3CDTF">2014-01-31T12:54:48Z</dcterms:created>
  <dcterms:modified xsi:type="dcterms:W3CDTF">2019-02-20T10:08:28Z</dcterms:modified>
</cp:coreProperties>
</file>